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handoutMasterIdLst>
    <p:handoutMasterId r:id="rId33"/>
  </p:handoutMasterIdLst>
  <p:sldIdLst>
    <p:sldId id="256" r:id="rId2"/>
    <p:sldId id="265" r:id="rId3"/>
    <p:sldId id="257" r:id="rId4"/>
    <p:sldId id="266" r:id="rId5"/>
    <p:sldId id="267" r:id="rId6"/>
    <p:sldId id="268" r:id="rId7"/>
    <p:sldId id="264" r:id="rId8"/>
    <p:sldId id="261" r:id="rId9"/>
    <p:sldId id="259" r:id="rId10"/>
    <p:sldId id="269" r:id="rId11"/>
    <p:sldId id="271" r:id="rId12"/>
    <p:sldId id="277" r:id="rId13"/>
    <p:sldId id="270" r:id="rId14"/>
    <p:sldId id="272" r:id="rId15"/>
    <p:sldId id="273" r:id="rId16"/>
    <p:sldId id="282" r:id="rId17"/>
    <p:sldId id="274" r:id="rId18"/>
    <p:sldId id="275" r:id="rId19"/>
    <p:sldId id="276" r:id="rId20"/>
    <p:sldId id="279" r:id="rId21"/>
    <p:sldId id="280" r:id="rId22"/>
    <p:sldId id="281" r:id="rId23"/>
    <p:sldId id="283" r:id="rId24"/>
    <p:sldId id="284" r:id="rId25"/>
    <p:sldId id="285" r:id="rId26"/>
    <p:sldId id="286" r:id="rId27"/>
    <p:sldId id="287" r:id="rId28"/>
    <p:sldId id="288" r:id="rId29"/>
    <p:sldId id="278" r:id="rId30"/>
    <p:sldId id="289" r:id="rId31"/>
    <p:sldId id="263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66" d="100"/>
          <a:sy n="66" d="100"/>
        </p:scale>
        <p:origin x="900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CA3AF-6E5A-4814-96AB-3C3B813DB864}" type="datetimeFigureOut">
              <a:rPr lang="zh-TW" altLang="en-US" smtClean="0"/>
              <a:t>2016/6/18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86ABD-B8C0-40FC-8AD3-88FEEF96A3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954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dirty="0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dirty="0"/>
              <a:t>6/18/2016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>
            <a:lvl1pPr>
              <a:defRPr>
                <a:latin typeface="+mj-ea"/>
                <a:ea typeface="+mj-ea"/>
              </a:defRPr>
            </a:lvl1pPr>
            <a:lvl2pPr>
              <a:defRPr>
                <a:latin typeface="+mj-ea"/>
                <a:ea typeface="+mj-ea"/>
              </a:defRPr>
            </a:lvl2pPr>
            <a:lvl3pPr>
              <a:defRPr>
                <a:latin typeface="+mj-ea"/>
                <a:ea typeface="+mj-ea"/>
              </a:defRPr>
            </a:lvl3pPr>
            <a:lvl4pPr>
              <a:defRPr>
                <a:latin typeface="+mj-ea"/>
                <a:ea typeface="+mj-ea"/>
              </a:defRPr>
            </a:lvl4pPr>
            <a:lvl5pPr>
              <a:defRPr>
                <a:latin typeface="+mj-ea"/>
                <a:ea typeface="+mj-ea"/>
              </a:defRPr>
            </a:lvl5pPr>
          </a:lstStyle>
          <a:p>
            <a:pPr lvl="0"/>
            <a:r>
              <a:rPr lang="zh-TW" altLang="en-US" dirty="0" smtClean="0"/>
              <a:t>按一下以編輯母片文字樣式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6/18/2016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51" r:id="rId3"/>
    <p:sldLayoutId id="2147483669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 smtClean="0"/>
              <a:t>3D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Game Programming</a:t>
            </a:r>
            <a:br>
              <a:rPr lang="en-US" altLang="zh-TW" sz="3600" dirty="0" smtClean="0"/>
            </a:br>
            <a:r>
              <a:rPr lang="en-US" altLang="zh-TW" sz="3600" dirty="0" smtClean="0"/>
              <a:t>Final Project</a:t>
            </a:r>
            <a:r>
              <a:rPr lang="zh-TW" altLang="en-US" sz="3600" dirty="0" smtClean="0"/>
              <a:t> </a:t>
            </a:r>
            <a:r>
              <a:rPr lang="en-US" altLang="zh-TW" sz="3600" dirty="0" smtClean="0"/>
              <a:t>Presentation 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 smtClean="0">
                <a:latin typeface="+mj-ea"/>
                <a:ea typeface="+mj-ea"/>
              </a:rPr>
              <a:t>0110714 </a:t>
            </a:r>
            <a:r>
              <a:rPr lang="zh-TW" altLang="en-US" sz="1800" dirty="0">
                <a:latin typeface="+mj-ea"/>
                <a:ea typeface="+mj-ea"/>
              </a:rPr>
              <a:t>王秋玄</a:t>
            </a:r>
          </a:p>
          <a:p>
            <a:r>
              <a:rPr lang="en-US" altLang="zh-TW" sz="1800" dirty="0">
                <a:latin typeface="+mj-ea"/>
                <a:ea typeface="+mj-ea"/>
              </a:rPr>
              <a:t>0116062 </a:t>
            </a:r>
            <a:r>
              <a:rPr lang="zh-TW" altLang="en-US" sz="1800" dirty="0">
                <a:latin typeface="+mj-ea"/>
                <a:ea typeface="+mj-ea"/>
              </a:rPr>
              <a:t>許筑淨</a:t>
            </a:r>
          </a:p>
          <a:p>
            <a:r>
              <a:rPr lang="en-US" altLang="zh-TW" sz="1800" dirty="0">
                <a:latin typeface="+mj-ea"/>
                <a:ea typeface="+mj-ea"/>
              </a:rPr>
              <a:t>0116057 </a:t>
            </a:r>
            <a:r>
              <a:rPr lang="zh-TW" altLang="en-US" sz="1800" dirty="0">
                <a:latin typeface="+mj-ea"/>
                <a:ea typeface="+mj-ea"/>
              </a:rPr>
              <a:t>曾亮齊</a:t>
            </a:r>
          </a:p>
          <a:p>
            <a:endParaRPr lang="zh-TW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77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Game Logic</a:t>
            </a:r>
          </a:p>
          <a:p>
            <a:pPr lvl="1"/>
            <a:r>
              <a:rPr lang="en-US" altLang="zh-TW" dirty="0" smtClean="0"/>
              <a:t>Judge game over</a:t>
            </a:r>
          </a:p>
          <a:p>
            <a:pPr lvl="1"/>
            <a:r>
              <a:rPr lang="en-US" altLang="zh-TW" dirty="0" smtClean="0"/>
              <a:t>Score control</a:t>
            </a:r>
          </a:p>
          <a:p>
            <a:pPr lvl="1"/>
            <a:r>
              <a:rPr lang="en-US" altLang="zh-TW" dirty="0" smtClean="0"/>
              <a:t>Menu flow control</a:t>
            </a:r>
          </a:p>
          <a:p>
            <a:r>
              <a:rPr lang="en-US" altLang="zh-TW" dirty="0" smtClean="0"/>
              <a:t>Manage other subsystem</a:t>
            </a:r>
          </a:p>
          <a:p>
            <a:pPr lvl="1"/>
            <a:r>
              <a:rPr lang="en-US" altLang="zh-TW" dirty="0" smtClean="0"/>
              <a:t>Pass arguments to subsystem</a:t>
            </a:r>
          </a:p>
          <a:p>
            <a:pPr lvl="1"/>
            <a:r>
              <a:rPr lang="en-US" altLang="zh-TW" dirty="0" smtClean="0"/>
              <a:t>E.g. Keyboard input syste</a:t>
            </a:r>
            <a:r>
              <a:rPr lang="en-US" altLang="zh-TW" dirty="0"/>
              <a:t>m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642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</a:t>
            </a:r>
            <a:r>
              <a:rPr lang="en-US" altLang="zh-TW" dirty="0"/>
              <a:t>Scene </a:t>
            </a:r>
            <a:r>
              <a:rPr lang="en-US" altLang="zh-TW" dirty="0" smtClean="0"/>
              <a:t>Loader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Load .scene files from disk</a:t>
            </a:r>
          </a:p>
          <a:p>
            <a:pPr lvl="1"/>
            <a:r>
              <a:rPr lang="en-US" altLang="zh-TW" dirty="0" smtClean="0"/>
              <a:t>Depends on which level is playing</a:t>
            </a:r>
          </a:p>
          <a:p>
            <a:r>
              <a:rPr lang="en-US" altLang="zh-TW" dirty="0" smtClean="0"/>
              <a:t>Parse the .scene file</a:t>
            </a:r>
          </a:p>
          <a:p>
            <a:r>
              <a:rPr lang="en-US" altLang="zh-TW" dirty="0" smtClean="0"/>
              <a:t>Create game objects</a:t>
            </a:r>
          </a:p>
          <a:p>
            <a:r>
              <a:rPr lang="en-US" altLang="zh-TW" dirty="0" smtClean="0"/>
              <a:t>Reset scene</a:t>
            </a:r>
          </a:p>
          <a:p>
            <a:pPr lvl="1"/>
            <a:r>
              <a:rPr lang="en-US" altLang="zh-TW" dirty="0" smtClean="0"/>
              <a:t>When restart game, we should restore everything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5768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04.png"/>
          <p:cNvPicPr/>
          <p:nvPr/>
        </p:nvPicPr>
        <p:blipFill rotWithShape="1">
          <a:blip r:embed="rId2"/>
          <a:srcRect r="24372"/>
          <a:stretch/>
        </p:blipFill>
        <p:spPr>
          <a:xfrm>
            <a:off x="1" y="-8842"/>
            <a:ext cx="12079704" cy="686684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986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</a:t>
            </a:r>
            <a:r>
              <a:rPr lang="en-US" altLang="zh-TW" dirty="0"/>
              <a:t>Obstacle </a:t>
            </a:r>
            <a:r>
              <a:rPr lang="en-US" altLang="zh-TW" dirty="0" smtClean="0"/>
              <a:t>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Physical Engine</a:t>
            </a:r>
          </a:p>
          <a:p>
            <a:pPr lvl="1"/>
            <a:r>
              <a:rPr lang="en-US" altLang="zh-TW" dirty="0" smtClean="0"/>
              <a:t>Use Bullet &amp; </a:t>
            </a:r>
            <a:r>
              <a:rPr lang="en-US" altLang="zh-TW" dirty="0" err="1" smtClean="0"/>
              <a:t>OgreBullet</a:t>
            </a:r>
            <a:r>
              <a:rPr lang="en-US" altLang="zh-TW" dirty="0" smtClean="0"/>
              <a:t> library internally</a:t>
            </a:r>
          </a:p>
          <a:p>
            <a:pPr lvl="1"/>
            <a:r>
              <a:rPr lang="en-US" altLang="zh-TW" dirty="0" smtClean="0"/>
              <a:t>Collision detection</a:t>
            </a:r>
          </a:p>
          <a:p>
            <a:r>
              <a:rPr lang="en-US" altLang="zh-TW" dirty="0" smtClean="0"/>
              <a:t>Provides APIs for Scene loader to create game object</a:t>
            </a:r>
          </a:p>
          <a:p>
            <a:pPr lvl="1"/>
            <a:r>
              <a:rPr lang="en-US" altLang="zh-TW" dirty="0" err="1" smtClean="0"/>
              <a:t>createPlayer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createFloor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createBullet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createObstacle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067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</a:t>
            </a:r>
            <a:r>
              <a:rPr lang="en-US" altLang="zh-TW" dirty="0"/>
              <a:t>Keyboard </a:t>
            </a:r>
            <a:r>
              <a:rPr lang="en-US" altLang="zh-TW" dirty="0" smtClean="0"/>
              <a:t>Input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Handle variety of keyboard events</a:t>
            </a:r>
          </a:p>
          <a:p>
            <a:pPr lvl="1"/>
            <a:r>
              <a:rPr lang="en-US" altLang="zh-TW" dirty="0" smtClean="0"/>
              <a:t>Key Pressed</a:t>
            </a:r>
          </a:p>
          <a:p>
            <a:pPr lvl="1"/>
            <a:r>
              <a:rPr lang="en-US" altLang="zh-TW" dirty="0" smtClean="0"/>
              <a:t>Key Released</a:t>
            </a:r>
          </a:p>
          <a:p>
            <a:pPr lvl="1"/>
            <a:r>
              <a:rPr lang="en-US" altLang="zh-TW" dirty="0" smtClean="0"/>
              <a:t>Key Triggered</a:t>
            </a:r>
          </a:p>
          <a:p>
            <a:pPr lvl="1"/>
            <a:r>
              <a:rPr lang="en-US" altLang="zh-TW" dirty="0" smtClean="0"/>
              <a:t>Key Long Pressed</a:t>
            </a:r>
          </a:p>
          <a:p>
            <a:r>
              <a:rPr lang="en-US" altLang="zh-TW" dirty="0" smtClean="0"/>
              <a:t>Provides extended APIs for Application</a:t>
            </a: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5279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GUI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Create and manage GUI windows</a:t>
            </a:r>
          </a:p>
          <a:p>
            <a:pPr lvl="1"/>
            <a:r>
              <a:rPr lang="en-US" altLang="zh-TW" dirty="0" smtClean="0"/>
              <a:t>Use CEGUI library internally</a:t>
            </a:r>
          </a:p>
          <a:p>
            <a:r>
              <a:rPr lang="en-US" altLang="zh-TW" dirty="0" smtClean="0"/>
              <a:t>No logic code here</a:t>
            </a:r>
          </a:p>
          <a:p>
            <a:r>
              <a:rPr lang="en-US" altLang="zh-TW" dirty="0" smtClean="0"/>
              <a:t>Application provides handlers to GUI system</a:t>
            </a:r>
          </a:p>
          <a:p>
            <a:pPr lvl="1"/>
            <a:r>
              <a:rPr lang="en-US" altLang="zh-TW" dirty="0" smtClean="0"/>
              <a:t>Start/Pause/Restart Game</a:t>
            </a:r>
          </a:p>
          <a:p>
            <a:pPr lvl="1"/>
            <a:r>
              <a:rPr lang="en-US" altLang="zh-TW" dirty="0" smtClean="0"/>
              <a:t>Select Level</a:t>
            </a:r>
          </a:p>
          <a:p>
            <a:r>
              <a:rPr lang="en-US" altLang="zh-TW" dirty="0" smtClean="0"/>
              <a:t>Editor: CEED</a:t>
            </a: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206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16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0" y="217715"/>
            <a:ext cx="12217342" cy="623388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735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Sound 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 using </a:t>
            </a:r>
            <a:r>
              <a:rPr lang="en-US" altLang="zh-TW" dirty="0" err="1" smtClean="0"/>
              <a:t>OpenAL</a:t>
            </a:r>
            <a:endParaRPr lang="en-US" altLang="zh-TW" dirty="0" smtClean="0"/>
          </a:p>
          <a:p>
            <a:r>
              <a:rPr lang="en-US" altLang="zh-TW" dirty="0" smtClean="0"/>
              <a:t>Manage audio source and free unused one</a:t>
            </a:r>
          </a:p>
          <a:p>
            <a:r>
              <a:rPr lang="en-US" altLang="zh-TW" dirty="0" smtClean="0"/>
              <a:t>Provides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audio APIs for other subsystems</a:t>
            </a:r>
          </a:p>
          <a:p>
            <a:pPr lvl="1"/>
            <a:r>
              <a:rPr lang="en-US" altLang="zh-TW" dirty="0" err="1" smtClean="0"/>
              <a:t>playSE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playBGM</a:t>
            </a:r>
            <a:endParaRPr lang="en-US" altLang="zh-TW" dirty="0" smtClean="0"/>
          </a:p>
          <a:p>
            <a:pPr lvl="1"/>
            <a:r>
              <a:rPr lang="en-US" altLang="zh-TW" dirty="0" err="1"/>
              <a:t>s</a:t>
            </a:r>
            <a:r>
              <a:rPr lang="en-US" altLang="zh-TW" dirty="0" err="1" smtClean="0"/>
              <a:t>topBGM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resumeBGM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020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Camera 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Camera </a:t>
            </a:r>
            <a:r>
              <a:rPr lang="en-US" altLang="zh-TW" dirty="0" smtClean="0"/>
              <a:t>following</a:t>
            </a:r>
          </a:p>
          <a:p>
            <a:r>
              <a:rPr lang="en-US" altLang="zh-TW" dirty="0" smtClean="0"/>
              <a:t>Camera rotation</a:t>
            </a:r>
          </a:p>
          <a:p>
            <a:pPr lvl="1"/>
            <a:r>
              <a:rPr lang="en-US" altLang="zh-TW" dirty="0" smtClean="0"/>
              <a:t>When player change the direction</a:t>
            </a:r>
          </a:p>
          <a:p>
            <a:pPr lvl="1"/>
            <a:r>
              <a:rPr lang="en-US" altLang="zh-TW" dirty="0" smtClean="0"/>
              <a:t>Smooth motion</a:t>
            </a:r>
          </a:p>
          <a:p>
            <a:r>
              <a:rPr lang="en-US" altLang="zh-TW" dirty="0" smtClean="0"/>
              <a:t>Clipping </a:t>
            </a:r>
            <a:r>
              <a:rPr lang="en-US" altLang="zh-TW" dirty="0"/>
              <a:t>d</a:t>
            </a:r>
            <a:r>
              <a:rPr lang="en-US" altLang="zh-TW" dirty="0" smtClean="0"/>
              <a:t>istance control</a:t>
            </a:r>
          </a:p>
          <a:p>
            <a:pPr lvl="1"/>
            <a:r>
              <a:rPr lang="en-US" altLang="zh-TW" dirty="0" smtClean="0"/>
              <a:t>Previous obstacles should not appear </a:t>
            </a:r>
          </a:p>
        </p:txBody>
      </p:sp>
    </p:spTree>
    <p:extLst>
      <p:ext uri="{BB962C8B-B14F-4D97-AF65-F5344CB8AC3E}">
        <p14:creationId xmlns:p14="http://schemas.microsoft.com/office/powerpoint/2010/main" val="281815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Technical Session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Level Design</a:t>
            </a:r>
          </a:p>
          <a:p>
            <a:r>
              <a:rPr lang="en-US" altLang="zh-TW" dirty="0" smtClean="0"/>
              <a:t>Model Animation</a:t>
            </a:r>
          </a:p>
          <a:p>
            <a:r>
              <a:rPr lang="en-US" altLang="zh-TW" dirty="0"/>
              <a:t>Obstacle </a:t>
            </a:r>
            <a:r>
              <a:rPr lang="en-US" altLang="zh-TW" dirty="0" smtClean="0"/>
              <a:t>System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151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/>
              <a:t>Game  </a:t>
            </a:r>
            <a:r>
              <a:rPr lang="en-US" altLang="zh-TW" dirty="0" smtClean="0"/>
              <a:t>System Architecture</a:t>
            </a:r>
          </a:p>
          <a:p>
            <a:r>
              <a:rPr lang="en-US" altLang="zh-TW" dirty="0" smtClean="0"/>
              <a:t>Technical Session</a:t>
            </a:r>
          </a:p>
          <a:p>
            <a:r>
              <a:rPr lang="en-US" altLang="zh-TW" dirty="0" smtClean="0"/>
              <a:t>Game Play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9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Technical Session</a:t>
            </a:r>
            <a:br>
              <a:rPr lang="en-US" altLang="zh-TW" dirty="0"/>
            </a:br>
            <a:r>
              <a:rPr lang="en-US" altLang="zh-TW" dirty="0"/>
              <a:t>Level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External Tool: Blender</a:t>
            </a:r>
          </a:p>
          <a:p>
            <a:r>
              <a:rPr lang="en-US" altLang="zh-TW" dirty="0" smtClean="0"/>
              <a:t>Obstacle Property</a:t>
            </a:r>
          </a:p>
          <a:p>
            <a:pPr lvl="1"/>
            <a:r>
              <a:rPr lang="en-US" altLang="zh-TW" dirty="0" smtClean="0"/>
              <a:t>Attach extra field </a:t>
            </a:r>
          </a:p>
          <a:p>
            <a:pPr lvl="1"/>
            <a:r>
              <a:rPr lang="en-US" altLang="zh-TW" dirty="0" smtClean="0"/>
              <a:t>Mass, friction, …</a:t>
            </a:r>
          </a:p>
          <a:p>
            <a:r>
              <a:rPr lang="en-US" altLang="zh-TW" dirty="0" smtClean="0"/>
              <a:t>Export to Ogre3D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3470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image13.png" descr="螢幕擷取畫面 (5)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4644"/>
            <a:ext cx="12192000" cy="68626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121675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12.png" descr="螢幕擷取畫面 (6)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-4644"/>
            <a:ext cx="12192000" cy="68626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539762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Technical Session</a:t>
            </a:r>
            <a:br>
              <a:rPr lang="en-US" altLang="zh-TW" dirty="0"/>
            </a:br>
            <a:r>
              <a:rPr lang="en-US" altLang="zh-TW" dirty="0"/>
              <a:t>Model Animation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Player character should have animation</a:t>
            </a:r>
          </a:p>
          <a:p>
            <a:r>
              <a:rPr lang="en-US" altLang="zh-TW" dirty="0" smtClean="0"/>
              <a:t>Create skeleton information for models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228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0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59657"/>
            <a:ext cx="12211798" cy="648062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13305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1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41137"/>
            <a:ext cx="12192000" cy="647012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298622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0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70635"/>
            <a:ext cx="12192000" cy="64261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734876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1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0" y="192171"/>
            <a:ext cx="12192000" cy="644811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892388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Technical Session</a:t>
            </a:r>
            <a:br>
              <a:rPr lang="en-US" altLang="zh-TW" dirty="0"/>
            </a:br>
            <a:r>
              <a:rPr lang="en-US" altLang="zh-TW" dirty="0"/>
              <a:t>Obstacle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Integrates the Bullet world and Ogre3D world</a:t>
            </a:r>
          </a:p>
          <a:p>
            <a:r>
              <a:rPr lang="en-US" altLang="zh-TW" dirty="0" smtClean="0"/>
              <a:t>Synchronize position and orientation </a:t>
            </a:r>
          </a:p>
          <a:p>
            <a:r>
              <a:rPr lang="en-US" altLang="zh-TW" dirty="0" smtClean="0"/>
              <a:t>Check and handle collision events</a:t>
            </a:r>
          </a:p>
          <a:p>
            <a:r>
              <a:rPr lang="en-US" altLang="zh-TW" dirty="0" smtClean="0"/>
              <a:t>Create and manage obstacle objects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7285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647700" y="0"/>
            <a:ext cx="10896597" cy="690620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4338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Game Engine</a:t>
            </a:r>
          </a:p>
          <a:p>
            <a:pPr lvl="1"/>
            <a:r>
              <a:rPr lang="en-US" altLang="zh-TW" dirty="0" smtClean="0"/>
              <a:t>Ogre3D</a:t>
            </a:r>
            <a:endParaRPr lang="en-US" altLang="zh-TW" dirty="0" smtClean="0"/>
          </a:p>
          <a:p>
            <a:r>
              <a:rPr lang="en-US" altLang="zh-TW" dirty="0" smtClean="0"/>
              <a:t>Development Environment</a:t>
            </a:r>
          </a:p>
          <a:p>
            <a:pPr lvl="1"/>
            <a:r>
              <a:rPr lang="en-US" altLang="zh-TW" dirty="0" smtClean="0"/>
              <a:t>Windows 10 (64-bit)</a:t>
            </a:r>
          </a:p>
          <a:p>
            <a:pPr lvl="1"/>
            <a:r>
              <a:rPr lang="en-US" altLang="zh-TW" dirty="0" smtClean="0"/>
              <a:t>V</a:t>
            </a:r>
            <a:r>
              <a:rPr lang="en-US" altLang="zh-TW" dirty="0" smtClean="0"/>
              <a:t>isual </a:t>
            </a:r>
            <a:r>
              <a:rPr lang="en-US" altLang="zh-TW" dirty="0" smtClean="0"/>
              <a:t>Studio </a:t>
            </a:r>
            <a:r>
              <a:rPr lang="en-US" altLang="zh-TW" dirty="0" smtClean="0"/>
              <a:t>2010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2009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Game Play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 Levels</a:t>
            </a:r>
          </a:p>
          <a:p>
            <a:pPr lvl="1"/>
            <a:r>
              <a:rPr lang="en-US" altLang="zh-TW" dirty="0" smtClean="0"/>
              <a:t>Hard</a:t>
            </a:r>
          </a:p>
          <a:p>
            <a:pPr lvl="1"/>
            <a:r>
              <a:rPr lang="en-US" altLang="zh-TW" dirty="0" smtClean="0"/>
              <a:t>Very Hard</a:t>
            </a:r>
          </a:p>
          <a:p>
            <a:pPr lvl="1"/>
            <a:r>
              <a:rPr lang="en-US" altLang="zh-TW" dirty="0" smtClean="0"/>
              <a:t>Extremely Hard</a:t>
            </a:r>
          </a:p>
          <a:p>
            <a:r>
              <a:rPr lang="en-US" altLang="zh-TW" dirty="0" smtClean="0"/>
              <a:t>God mode</a:t>
            </a:r>
          </a:p>
          <a:p>
            <a:pPr lvl="1"/>
            <a:r>
              <a:rPr lang="en-US" altLang="zh-TW" dirty="0" smtClean="0"/>
              <a:t>Will not show game over when bump into obstacles</a:t>
            </a:r>
          </a:p>
          <a:p>
            <a:pPr lvl="1"/>
            <a:r>
              <a:rPr lang="en-US" altLang="zh-TW" dirty="0" smtClean="0"/>
              <a:t>Toggle this mode: F11</a:t>
            </a:r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1414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Thanks for your listening!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5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TW" dirty="0" smtClean="0"/>
              <a:t>Game Type</a:t>
            </a:r>
          </a:p>
          <a:p>
            <a:pPr lvl="1"/>
            <a:r>
              <a:rPr lang="en-US" altLang="zh-TW" dirty="0" smtClean="0"/>
              <a:t>Obstacle-avoidance</a:t>
            </a:r>
          </a:p>
          <a:p>
            <a:pPr lvl="1"/>
            <a:r>
              <a:rPr lang="en-US" altLang="zh-TW" dirty="0" smtClean="0"/>
              <a:t>Similar games: temple run, geometry run</a:t>
            </a:r>
          </a:p>
          <a:p>
            <a:r>
              <a:rPr lang="en-US" altLang="zh-TW" dirty="0" smtClean="0"/>
              <a:t>Goal</a:t>
            </a:r>
          </a:p>
          <a:p>
            <a:pPr lvl="1"/>
            <a:r>
              <a:rPr lang="en-US" altLang="zh-TW" dirty="0" smtClean="0"/>
              <a:t>Reach the destination with bump into obstacle</a:t>
            </a:r>
          </a:p>
          <a:p>
            <a:pPr lvl="1"/>
            <a:r>
              <a:rPr lang="en-US" altLang="zh-TW" dirty="0" smtClean="0"/>
              <a:t>Control your character using keyboard</a:t>
            </a:r>
          </a:p>
          <a:p>
            <a:pPr lvl="2"/>
            <a:r>
              <a:rPr lang="en-US" altLang="zh-TW" dirty="0" smtClean="0"/>
              <a:t>Z : Slide down</a:t>
            </a:r>
          </a:p>
          <a:p>
            <a:pPr lvl="2"/>
            <a:r>
              <a:rPr lang="en-US" altLang="zh-TW" dirty="0" smtClean="0"/>
              <a:t>X/C : Shoot red/blue bullet</a:t>
            </a:r>
          </a:p>
          <a:p>
            <a:pPr lvl="2"/>
            <a:r>
              <a:rPr lang="en-US" altLang="zh-TW" dirty="0" smtClean="0"/>
              <a:t>Space: Jump</a:t>
            </a:r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5302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973" y="0"/>
            <a:ext cx="1077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8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-71033"/>
            <a:ext cx="10668841" cy="69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Story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this game, the player will have the chance to help our lovely heroine, </a:t>
            </a:r>
            <a:r>
              <a:rPr lang="en-US" altLang="zh-TW" dirty="0" err="1"/>
              <a:t>Rin</a:t>
            </a:r>
            <a:r>
              <a:rPr lang="en-US" altLang="zh-TW" dirty="0"/>
              <a:t> cross through everything that hinders her on her way to school. </a:t>
            </a:r>
          </a:p>
          <a:p>
            <a:r>
              <a:rPr lang="en-US" altLang="zh-TW" dirty="0"/>
              <a:t>If the player successfully helps </a:t>
            </a:r>
            <a:r>
              <a:rPr lang="en-US" altLang="zh-TW" dirty="0" err="1"/>
              <a:t>Rin</a:t>
            </a:r>
            <a:r>
              <a:rPr lang="en-US" altLang="zh-TW" dirty="0"/>
              <a:t> not to be late for school, </a:t>
            </a:r>
            <a:r>
              <a:rPr lang="en-US" altLang="zh-TW" dirty="0" err="1"/>
              <a:t>Rin</a:t>
            </a:r>
            <a:r>
              <a:rPr lang="en-US" altLang="zh-TW" dirty="0"/>
              <a:t> maybe fall in love with our player.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713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 load distribution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王秋玄</a:t>
            </a:r>
            <a:endParaRPr lang="en-US" altLang="zh-TW" dirty="0" smtClean="0"/>
          </a:p>
          <a:p>
            <a:pPr lvl="1"/>
            <a:r>
              <a:rPr lang="en-US" altLang="zh-TW" dirty="0"/>
              <a:t>Keyboard </a:t>
            </a:r>
            <a:r>
              <a:rPr lang="en-US" altLang="zh-TW" dirty="0"/>
              <a:t>l</a:t>
            </a:r>
            <a:r>
              <a:rPr lang="en-US" altLang="zh-TW" dirty="0" smtClean="0"/>
              <a:t>ibrary, </a:t>
            </a:r>
            <a:r>
              <a:rPr lang="en-US" altLang="zh-TW" dirty="0"/>
              <a:t>3D </a:t>
            </a:r>
            <a:r>
              <a:rPr lang="en-US" altLang="zh-TW" dirty="0" smtClean="0"/>
              <a:t>model for characters</a:t>
            </a:r>
            <a:endParaRPr lang="zh-TW" altLang="en-US" dirty="0"/>
          </a:p>
          <a:p>
            <a:r>
              <a:rPr lang="zh-TW" altLang="en-US" dirty="0"/>
              <a:t>許筑</a:t>
            </a:r>
            <a:r>
              <a:rPr lang="zh-TW" altLang="en-US" dirty="0" smtClean="0"/>
              <a:t>淨</a:t>
            </a:r>
            <a:endParaRPr lang="en-US" altLang="zh-TW" dirty="0" smtClean="0"/>
          </a:p>
          <a:p>
            <a:pPr lvl="1"/>
            <a:r>
              <a:rPr lang="en-US" altLang="zh-TW" dirty="0"/>
              <a:t>Camera </a:t>
            </a:r>
            <a:r>
              <a:rPr lang="en-US" altLang="zh-TW" dirty="0"/>
              <a:t>c</a:t>
            </a:r>
            <a:r>
              <a:rPr lang="en-US" altLang="zh-TW" dirty="0" smtClean="0"/>
              <a:t>ontrol, </a:t>
            </a:r>
            <a:r>
              <a:rPr lang="en-US" altLang="zh-TW" dirty="0"/>
              <a:t>G</a:t>
            </a:r>
            <a:r>
              <a:rPr lang="en-US" altLang="zh-TW" dirty="0" smtClean="0"/>
              <a:t>ame level design, </a:t>
            </a:r>
            <a:r>
              <a:rPr lang="en-US" altLang="zh-TW" dirty="0"/>
              <a:t>GUI design and 2D picture design</a:t>
            </a:r>
            <a:endParaRPr lang="zh-TW" altLang="en-US" dirty="0"/>
          </a:p>
          <a:p>
            <a:r>
              <a:rPr lang="zh-TW" altLang="en-US" dirty="0"/>
              <a:t>曾亮</a:t>
            </a:r>
            <a:r>
              <a:rPr lang="zh-TW" altLang="en-US" dirty="0" smtClean="0"/>
              <a:t>齊</a:t>
            </a:r>
            <a:endParaRPr lang="en-US" altLang="zh-TW" dirty="0" smtClean="0"/>
          </a:p>
          <a:p>
            <a:pPr lvl="1"/>
            <a:r>
              <a:rPr lang="en-US" altLang="zh-TW" dirty="0"/>
              <a:t>Physical </a:t>
            </a:r>
            <a:r>
              <a:rPr lang="en-US" altLang="zh-TW" dirty="0" smtClean="0"/>
              <a:t>Engine,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otSceneLoader</a:t>
            </a:r>
            <a:r>
              <a:rPr lang="en-US" altLang="zh-TW" dirty="0" smtClean="0"/>
              <a:t>, </a:t>
            </a:r>
            <a:r>
              <a:rPr lang="en-US" altLang="zh-TW" dirty="0"/>
              <a:t>GUI </a:t>
            </a:r>
            <a:r>
              <a:rPr lang="en-US" altLang="zh-TW" dirty="0" smtClean="0"/>
              <a:t>engine, </a:t>
            </a:r>
            <a:r>
              <a:rPr lang="en-US" altLang="zh-TW" dirty="0"/>
              <a:t>Sound </a:t>
            </a:r>
            <a:r>
              <a:rPr lang="en-US" altLang="zh-TW" dirty="0" smtClean="0"/>
              <a:t>library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27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System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Application (Game logic)</a:t>
            </a:r>
          </a:p>
          <a:p>
            <a:r>
              <a:rPr lang="en-US" altLang="zh-TW" dirty="0"/>
              <a:t>Scene loader</a:t>
            </a:r>
            <a:endParaRPr lang="en-US" altLang="zh-TW" dirty="0" smtClean="0"/>
          </a:p>
          <a:p>
            <a:r>
              <a:rPr lang="en-US" altLang="zh-TW" dirty="0" smtClean="0"/>
              <a:t>Obstacle system </a:t>
            </a:r>
            <a:r>
              <a:rPr lang="en-US" altLang="zh-TW" dirty="0"/>
              <a:t>(Physics </a:t>
            </a:r>
            <a:r>
              <a:rPr lang="en-US" altLang="zh-TW" dirty="0" smtClean="0"/>
              <a:t>engine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en-US" altLang="zh-TW" dirty="0" smtClean="0"/>
              <a:t>Keyboard input system</a:t>
            </a:r>
            <a:endParaRPr lang="en-US" altLang="zh-TW" dirty="0" smtClean="0"/>
          </a:p>
          <a:p>
            <a:r>
              <a:rPr lang="en-US" altLang="zh-TW" dirty="0" smtClean="0"/>
              <a:t>GUI system</a:t>
            </a:r>
            <a:endParaRPr lang="en-US" altLang="zh-TW" dirty="0" smtClean="0"/>
          </a:p>
          <a:p>
            <a:r>
              <a:rPr lang="en-US" altLang="zh-TW" dirty="0"/>
              <a:t>Sound control</a:t>
            </a:r>
          </a:p>
          <a:p>
            <a:r>
              <a:rPr lang="en-US" altLang="zh-TW" dirty="0" smtClean="0"/>
              <a:t>Camera control</a:t>
            </a: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2444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156</TotalTime>
  <Words>467</Words>
  <Application>Microsoft Office PowerPoint</Application>
  <PresentationFormat>寬螢幕</PresentationFormat>
  <Paragraphs>128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新細明體</vt:lpstr>
      <vt:lpstr>Arial</vt:lpstr>
      <vt:lpstr>Calibri</vt:lpstr>
      <vt:lpstr>Garamond</vt:lpstr>
      <vt:lpstr>有機</vt:lpstr>
      <vt:lpstr>3D Game Programming Final Project Presentation </vt:lpstr>
      <vt:lpstr>Overview</vt:lpstr>
      <vt:lpstr>Introduction</vt:lpstr>
      <vt:lpstr>Introduction</vt:lpstr>
      <vt:lpstr>PowerPoint 簡報</vt:lpstr>
      <vt:lpstr>PowerPoint 簡報</vt:lpstr>
      <vt:lpstr>Game Story</vt:lpstr>
      <vt:lpstr>Work load distribution</vt:lpstr>
      <vt:lpstr>Game System Architecture</vt:lpstr>
      <vt:lpstr>Game System Architecture - Application</vt:lpstr>
      <vt:lpstr>Game System Architecture - Scene Loader</vt:lpstr>
      <vt:lpstr>PowerPoint 簡報</vt:lpstr>
      <vt:lpstr>Game System Architecture - Obstacle System</vt:lpstr>
      <vt:lpstr>Game System Architecture - Keyboard Input System</vt:lpstr>
      <vt:lpstr>Game System Architecture - GUI System</vt:lpstr>
      <vt:lpstr>PowerPoint 簡報</vt:lpstr>
      <vt:lpstr>Game System Architecture - Sound Control</vt:lpstr>
      <vt:lpstr>Game System Architecture - Camera Control</vt:lpstr>
      <vt:lpstr>Technical Session</vt:lpstr>
      <vt:lpstr>Technical Session Level Design</vt:lpstr>
      <vt:lpstr>PowerPoint 簡報</vt:lpstr>
      <vt:lpstr>PowerPoint 簡報</vt:lpstr>
      <vt:lpstr>Technical Session Model Animation</vt:lpstr>
      <vt:lpstr>PowerPoint 簡報</vt:lpstr>
      <vt:lpstr>PowerPoint 簡報</vt:lpstr>
      <vt:lpstr>PowerPoint 簡報</vt:lpstr>
      <vt:lpstr>PowerPoint 簡報</vt:lpstr>
      <vt:lpstr>Technical Session Obstacle System</vt:lpstr>
      <vt:lpstr>PowerPoint 簡報</vt:lpstr>
      <vt:lpstr>Game Play Demo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Game Programming Project Proposal Presentation </dc:title>
  <dc:creator>Liang-Chi Tseng</dc:creator>
  <cp:lastModifiedBy>Liang-Chi Tseng</cp:lastModifiedBy>
  <cp:revision>57</cp:revision>
  <dcterms:created xsi:type="dcterms:W3CDTF">2016-04-06T08:37:42Z</dcterms:created>
  <dcterms:modified xsi:type="dcterms:W3CDTF">2016-06-18T14:40:57Z</dcterms:modified>
</cp:coreProperties>
</file>